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A1DF33-868B-45FD-AF41-9B99B8FB4624}">
          <p14:sldIdLst>
            <p14:sldId id="257"/>
            <p14:sldId id="259"/>
            <p14:sldId id="258"/>
          </p14:sldIdLst>
        </p14:section>
        <p14:section name="Раздел без заголовка" id="{F26BF367-9AFA-4FAD-8FCF-5BF23B6DBE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A35F-5B84-44A6-ACA3-9402412AFFD2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89BD-C87D-40BE-AFA7-A696438B2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89BD-C87D-40BE-AFA7-A696438B25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6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7D11-FDA2-4EA7-B3A2-4CE042CA6596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8C40-4F90-4AEB-9B3F-F88C8F3B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F5B0-3DAD-4553-BF1D-6ACA1A4A3AA0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EB40-EFE7-4D11-A408-CF17BD1B1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9D13-A0FF-46A5-9007-B7BB61CC53FE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B499-FC1D-44CE-8633-448B7203D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553A-6124-415F-B3F8-3CBD1EC98716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7A37-5958-4692-9458-ABE238C3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7347-F8C4-44DA-8949-1C6CB6CD9641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D745-AA3B-46D9-99BF-3ACA99F6F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ED64-CC13-4B5D-BC27-1348B4F730DD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5B85-6C2E-43F1-9DE5-107DB98A2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2528-73B1-49C6-9D3D-BEB0316F091C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82E7-3531-47AE-829A-2B3B4EC7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AB09-F4D2-4EF7-87EE-7F89C1D53A10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7424-DFFC-4065-9545-8258753B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05A0-D831-4B3A-9D37-52DFAEED92F0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A6A9-E853-456C-8231-B53BA8DC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B699-6558-421E-87B1-F90823803F22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00C9-0A1E-451F-A4C9-C9EBD75B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3738-550E-4464-B6C8-DDA590270568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D036-C9D2-4B5E-A213-FCD4E0D5C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12C27-F6FA-4628-B717-44E2E320847D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3B079-7D3F-407C-A403-14E3C95B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33"/>
            <a:ext cx="4722471" cy="677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77506" y="548679"/>
            <a:ext cx="4389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МУНИЦИПАЛЬНОЕ АВТОНОМНОЕ  ДОШКОЛЬНОЕ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ОБРАЗОВАТЕЛЬНОЕ УЧРЕЖДЕНИЕ ДЕТСКИЙ САД КОМБИНИРОВАННОГО ВИДА 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«СКАЗКА»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Сказка\Desktop\Desktop\СМИ\ФОТО СКАЗКА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52" y="79003"/>
            <a:ext cx="475719" cy="4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48064" y="4709041"/>
            <a:ext cx="3895034" cy="2148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5724128" y="3547129"/>
            <a:ext cx="394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ВОСПИТАТЕЛЬ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132857"/>
            <a:ext cx="437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        ОНИПКО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ЮЛИЯ СЕРГЕЕВНА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/>
          </a:p>
          <a:p>
            <a:endParaRPr lang="ru-RU" i="1" dirty="0" smtClean="0"/>
          </a:p>
          <a:p>
            <a:r>
              <a:rPr lang="ru-RU" b="1" i="1" dirty="0" smtClean="0"/>
              <a:t>Увлечения- садоводство, плавание, чтение книг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13693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/>
          <a:stretch/>
        </p:blipFill>
        <p:spPr>
          <a:xfrm>
            <a:off x="3970778" y="4296943"/>
            <a:ext cx="4442572" cy="2366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260648"/>
            <a:ext cx="423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ОНИПКО ЮЛИЯ </a:t>
            </a:r>
            <a:r>
              <a:rPr lang="ru-RU" b="1" dirty="0">
                <a:solidFill>
                  <a:srgbClr val="C00000"/>
                </a:solidFill>
              </a:rPr>
              <a:t>СЕРГЕЕВНА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61959"/>
            <a:ext cx="526386" cy="5193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5868144" y="83253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Моя работа – это мой второй дом, моя вторая жизнь и </a:t>
            </a:r>
            <a:r>
              <a:rPr lang="ru-RU" b="1" i="1" dirty="0" smtClean="0">
                <a:solidFill>
                  <a:prstClr val="black"/>
                </a:solidFill>
              </a:rPr>
              <a:t>хобби…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328574"/>
            <a:ext cx="3097036" cy="2322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00808"/>
            <a:ext cx="3285492" cy="24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6977" r="-775" b="37209"/>
          <a:stretch/>
        </p:blipFill>
        <p:spPr>
          <a:xfrm>
            <a:off x="102614" y="1448005"/>
            <a:ext cx="3359702" cy="2500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6632" b="23971"/>
          <a:stretch/>
        </p:blipFill>
        <p:spPr>
          <a:xfrm>
            <a:off x="3523849" y="1449435"/>
            <a:ext cx="5476335" cy="2439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21102" b="15591"/>
          <a:stretch/>
        </p:blipFill>
        <p:spPr>
          <a:xfrm>
            <a:off x="3550373" y="4293096"/>
            <a:ext cx="2131907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398" y="4092009"/>
            <a:ext cx="3358373" cy="2518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4111215"/>
            <a:ext cx="1959475" cy="2612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755576" y="736872"/>
            <a:ext cx="8223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Достижения </a:t>
            </a:r>
            <a:endParaRPr lang="ru-RU" b="1" i="1" dirty="0" smtClean="0"/>
          </a:p>
          <a:p>
            <a:r>
              <a:rPr lang="ru-RU" b="1" i="1" dirty="0" smtClean="0"/>
              <a:t>– </a:t>
            </a:r>
            <a:r>
              <a:rPr lang="ru-RU" b="1" i="1" dirty="0"/>
              <a:t>любовь </a:t>
            </a:r>
            <a:r>
              <a:rPr lang="ru-RU" b="1" i="1" dirty="0" smtClean="0"/>
              <a:t>воспитанников, доверие </a:t>
            </a:r>
            <a:r>
              <a:rPr lang="ru-RU" b="1" i="1" dirty="0"/>
              <a:t>родителей и уважение </a:t>
            </a:r>
            <a:r>
              <a:rPr lang="ru-RU" b="1" i="1" dirty="0" smtClean="0"/>
              <a:t>коллег!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09227">
            <a:off x="2591" y="4623085"/>
            <a:ext cx="1566477" cy="19293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64140">
            <a:off x="1562142" y="4931924"/>
            <a:ext cx="1913776" cy="1987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54" y="4399942"/>
            <a:ext cx="1845628" cy="20351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9752" y="150643"/>
            <a:ext cx="5400600" cy="6644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105" y="107569"/>
            <a:ext cx="530398" cy="51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57</Words>
  <Application>Microsoft Office PowerPoint</Application>
  <PresentationFormat>Экран (4:3)</PresentationFormat>
  <Paragraphs>25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Пользователь Windows</cp:lastModifiedBy>
  <cp:revision>16</cp:revision>
  <dcterms:created xsi:type="dcterms:W3CDTF">2012-03-21T02:50:04Z</dcterms:created>
  <dcterms:modified xsi:type="dcterms:W3CDTF">2023-11-24T12:27:09Z</dcterms:modified>
</cp:coreProperties>
</file>